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0.25396825396825401</c:v>
                </c:pt>
                <c:pt idx="1">
                  <c:v>0.74603174603174605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6.3987888638951738</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0.44377623798236865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0.15735047681692382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1.6427165674533963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0.11157217278706444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6.843611322904346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8.7892631938277788E-2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1.8815623637608283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0.17396343906386846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5.9539664048860006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6.8754570007971338</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0.26292496957436473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7.8133255547209401E-2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0.81570005984669436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7.8133255547209401E-2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0.28025592140559397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0.12537521474309354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7.1088260364670361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0.15783909174245458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0.11024589552840158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1.1509514476333864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0.11024589552840247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0.2927904685252507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6.2896772416376194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2.8605940028640475E-2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0.31349445337953963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8.7399909752797988E-2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0.91244260995725668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8.7399909752797988E-2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0.31349445337953963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7.6476139343824912E-2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7.2747431849659128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9.4562153902109536E-2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0.25232942596471464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7.034755741145915E-2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0.73441848018127054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7.034755741145915E-2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0.25232942596471375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0.24111264372649543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7.1635261780254318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0.14016386033686512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0.27840023824492288</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7.7615904956076953E-2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0.81029899335851763</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7.7615904956076065E-2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0.25649561886604388</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8.2524650084059399</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0.23497157546599379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9.181307513318071E-2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0.95851542798691369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9.181307513318071E-2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0.16759368700321176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5.1635043552808577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0.22142857142857139</c:v>
                </c:pt>
                <c:pt idx="1">
                  <c:v>0.22500000000000001</c:v>
                </c:pt>
                <c:pt idx="2">
                  <c:v>0.28928571428571431</c:v>
                </c:pt>
                <c:pt idx="3">
                  <c:v>0.26428571428571429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6.6630057231974273</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0.16205662087038952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0.10615632925124352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1.108256958153051</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0.10615632925124352</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0.3807717937641435</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3.9543114333857154E-2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6.2888610990319957</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0.1496209773457462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0.15008737285693829</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1.5668907965529071</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0.15008737285693918</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0.1118473339846755</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5.499281861292924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0.24937647609592606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0.33504865577026699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9.3409060228778706E-2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0.97517728507807178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9.3409060228778706E-2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0.32849232712563836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7.2265491530344663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0.12505073556160884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9.0296841011331175E-2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0.94268615970323388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9.0296841011331175E-2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0.32388544673342867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0.39615294665433787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6.1112693256744368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0.17265169388579604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0.11287208510848146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1.178368492816471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0.11287208510848146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0.19304116484562961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8.1890671769533174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7.238957491428188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3.7381372685291403E-2</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0.50530550786209627</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0.14087539766220747</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1.470719087528078</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0.14087539766220747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0.50530550786209627</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4.6029431897240514E-2</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5.7326591775533693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0.10662548727273702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0.14744611938246344</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1.5393164864577917</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0.14744611938246255</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9.9387750542462072E-2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6.2442023392151054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0.34701052619403683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9.8024658063622816E-2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1.023363469101028</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9.8024658063622816E-2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0.3501154361785952</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7.6617323493290996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0.36785714285714288</c:v>
                </c:pt>
                <c:pt idx="1">
                  <c:v>0.63214285714285712</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0.19986282521576193</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0.10097818251363577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1.0541978437058148</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0.10097818251363577</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0.1896947211430664</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7.9208104199468767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0.23924288051338838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0.32998477612281185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9.1997288443296021E-2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0.96043858870809373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9.1997288443295133E-2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0.32998477612281363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2.9082541767360581E-2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8.6353831710964908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0.24052724081513688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7.7396503057171273E-2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0.80800846878208787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7.7396503057171273E-2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5.639375608031294E-2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9.2128198875096281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5.5032643787814406</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0.71457441007669598</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0.21447654396607518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2.2391045723563039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0.21447654396607518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0.65763231583616033</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5.1830585605941337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0.4665287720061202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0.21932895566268984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2.2897630593681182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0.2193289556626894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8.3193228781637707E-2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5.8234701969687483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6.9222730721806283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0.57646550966055532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0.2113694969714901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2.2066674442515133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0.2113694969714901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0.61997286419991227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5.3536493188258749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0.2524239088304121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0.32150405988540065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8.9632928162600933E-2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0.93575500411974843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8.9632928162600933E-2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0.16095765931135197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8.4908968255353816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0.9464285714285714</c:v>
                </c:pt>
                <c:pt idx="1">
                  <c:v>0</c:v>
                </c:pt>
                <c:pt idx="2">
                  <c:v>1.785714285714286E-2</c:v>
                </c:pt>
                <c:pt idx="3">
                  <c:v>2.1428571428571429E-2</c:v>
                </c:pt>
                <c:pt idx="4">
                  <c:v>0</c:v>
                </c:pt>
                <c:pt idx="5">
                  <c:v>1.428571428571429E-2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4.3532191418744981</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1.1401501211658616E-3</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0.13273710079284395</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1.3857564273023122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0.13273710079284395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0.47561739809193204</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2.748569292361744</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0.28598164715914898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0.12984010218368813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1.3555121744254268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0.12984010218368791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0.25997349754146537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2.6289870264257869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0.28775618328881469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0.16055970037853529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1.676220404365532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0.16055970037853484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0.10802378354865194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4.8616305647752123</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0.28578247395279277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0.12717205627628614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1.3276581551464517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0.12717205627628658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0.45565506820451951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4.8690447088938864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0.18043593373641365</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0.34429006973866549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9.5985497349497351E-2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1.002074921671376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9.5985497349495574E-2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0.34429006973866461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1.0101263012139761E-2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6.657864116915861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5.2218810291060986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0.18196663829184079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0.17648070462835408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1.8424334211973949</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0.17648070462835275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0.25948328950330257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5.5496345240186793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0.16209669523812176</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0.40627930890904684</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0.1132676337660441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1.1824979644657301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0.11326763376604365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0.40627930890904729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9.0034823120481278E-2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4.8941275341935189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0.41417910447761191</c:v>
                </c:pt>
                <c:pt idx="1">
                  <c:v>0</c:v>
                </c:pt>
                <c:pt idx="2">
                  <c:v>0.5</c:v>
                </c:pt>
                <c:pt idx="3">
                  <c:v>7.4626865671641781E-3</c:v>
                </c:pt>
                <c:pt idx="4">
                  <c:v>0</c:v>
                </c:pt>
                <c:pt idx="5">
                  <c:v>1.119402985074627E-2</c:v>
                </c:pt>
                <c:pt idx="6">
                  <c:v>0</c:v>
                </c:pt>
                <c:pt idx="7">
                  <c:v>2.2388059701492539E-2</c:v>
                </c:pt>
                <c:pt idx="8">
                  <c:v>4.4776119402985072E-2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0.20118638387550192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7.4206318423245321E-2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0.77470339556338175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7.4206318423245321E-2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0.26617040334711284</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8.5001664689238865E-2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8.6785503019305974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0.26432124220934927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7.7264015527075181E-2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0.80662531783731684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7.7264015527076069E-2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0.13045405276174904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8.480815920420655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0.21957717248918041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8.4302996314769452E-2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0.8801112747396509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8.4302996314769452E-2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0.30238614459335889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9.3184152181216007E-3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7.334553159238868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3.0753764024459471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0.15844841472879789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0.16453553854786795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1.7177275885978132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0.16453553854786884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0.59017199061719694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0.14463390382335639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3.0753764024459471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6.7185444684701734</c:v>
                </c:pt>
                <c:pt idx="1">
                  <c:v>6.3003942911959294</c:v>
                </c:pt>
                <c:pt idx="2">
                  <c:v>5.9539664048860006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7.542059925528215</c:v>
                </c:pt>
                <c:pt idx="1">
                  <c:v>7.4646836716113114</c:v>
                </c:pt>
                <c:pt idx="2">
                  <c:v>6.843611322904346</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7.1141418628053517</c:v>
                </c:pt>
                <c:pt idx="1">
                  <c:v>6.4294895291516454</c:v>
                </c:pt>
                <c:pt idx="2">
                  <c:v>7.1635261780254318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6.7935102569955266</c:v>
                </c:pt>
                <c:pt idx="1">
                  <c:v>7.2747431849659128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4</c:v>
                </c:pt>
                <c:pt idx="3">
                  <c:v>27</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6.1934854118145868</c:v>
                </c:pt>
                <c:pt idx="1">
                  <c:v>6.0262363217364259</c:v>
                </c:pt>
                <c:pt idx="2">
                  <c:v>6.2896772416376194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6.6712485345284831</c:v>
                </c:pt>
                <c:pt idx="1">
                  <c:v>6.2421432452268046</c:v>
                </c:pt>
                <c:pt idx="2">
                  <c:v>7.1088260364670361</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4.5314036712528551</c:v>
                </c:pt>
                <c:pt idx="1">
                  <c:v>4.8516179336494956</c:v>
                </c:pt>
                <c:pt idx="2">
                  <c:v>5.1635043552808577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7.0521014662616146</c:v>
                </c:pt>
                <c:pt idx="1">
                  <c:v>7.2265491530344663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5.874260126833974</c:v>
                </c:pt>
                <c:pt idx="1">
                  <c:v>5.4431732578478824</c:v>
                </c:pt>
                <c:pt idx="2">
                  <c:v>5.499281861292924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6.301075085428038</c:v>
                </c:pt>
                <c:pt idx="1">
                  <c:v>5.9246831178897903</c:v>
                </c:pt>
                <c:pt idx="2">
                  <c:v>6.2888610990319957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8.1407717056744122</c:v>
                </c:pt>
                <c:pt idx="1">
                  <c:v>9.2128198875096281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7.9222845262025121</c:v>
                </c:pt>
                <c:pt idx="1">
                  <c:v>8.0925169477180603</c:v>
                </c:pt>
                <c:pt idx="2">
                  <c:v>8.4908968255353816</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5.2031000516275379</c:v>
                </c:pt>
                <c:pt idx="1">
                  <c:v>4.3566156944698653</c:v>
                </c:pt>
                <c:pt idx="2">
                  <c:v>4.8690447088938864</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4.2280213986419062</c:v>
                </c:pt>
                <c:pt idx="1">
                  <c:v>4.1149821928520094</c:v>
                </c:pt>
                <c:pt idx="2">
                  <c:v>4.8616305647752123</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15</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2.3320871055286578</c:v>
                </c:pt>
                <c:pt idx="1">
                  <c:v>2.4225107780351771</c:v>
                </c:pt>
                <c:pt idx="2">
                  <c:v>2.6289870264257869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6.3135202225252147</c:v>
                </c:pt>
                <c:pt idx="1">
                  <c:v>5.6513692809952207</c:v>
                </c:pt>
                <c:pt idx="2">
                  <c:v>6.657864116915861</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4.604467101311335</c:v>
                </c:pt>
                <c:pt idx="1">
                  <c:v>4.5777010019837716</c:v>
                </c:pt>
                <c:pt idx="2">
                  <c:v>4.8941275341935189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8.069157566418701</c:v>
                </c:pt>
                <c:pt idx="1">
                  <c:v>8.0542670955538167</c:v>
                </c:pt>
                <c:pt idx="2">
                  <c:v>8.480815920420655</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8.1900533378264839</c:v>
                </c:pt>
                <c:pt idx="1">
                  <c:v>7.9338241331883834</c:v>
                </c:pt>
                <c:pt idx="2">
                  <c:v>8.6785503019305974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6.9330165803775268</c:v>
                </c:pt>
                <c:pt idx="1">
                  <c:v>6.5410583874500254</c:v>
                </c:pt>
                <c:pt idx="2">
                  <c:v>7.334553159238868</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2.3400773769471921</c:v>
                </c:pt>
                <c:pt idx="1">
                  <c:v>2.3962141732634579</c:v>
                </c:pt>
                <c:pt idx="2">
                  <c:v>3.0753764024459471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5.499281861292924</c:v>
                </c:pt>
                <c:pt idx="1">
                  <c:v>5.9539664048860006</c:v>
                </c:pt>
                <c:pt idx="2">
                  <c:v>6.843611322904346</c:v>
                </c:pt>
                <c:pt idx="3">
                  <c:v>5.3536493188258749</c:v>
                </c:pt>
                <c:pt idx="4">
                  <c:v>6.1112693256744368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5.9629192712743926</c:v>
                </c:pt>
                <c:pt idx="1">
                  <c:v>6.3369644484468708</c:v>
                </c:pt>
                <c:pt idx="2">
                  <c:v>7.1152649940092072</c:v>
                </c:pt>
                <c:pt idx="3">
                  <c:v>5.4288944625672251</c:v>
                </c:pt>
                <c:pt idx="4">
                  <c:v>6.1314644505967593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5.1830585605941337</c:v>
                </c:pt>
                <c:pt idx="1">
                  <c:v>8.6785503019305974</c:v>
                </c:pt>
                <c:pt idx="2">
                  <c:v>6.657864116915861</c:v>
                </c:pt>
                <c:pt idx="3">
                  <c:v>5.5496345240186793</c:v>
                </c:pt>
                <c:pt idx="4">
                  <c:v>4.8616305647752123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7.9609464733625126</c:v>
                </c:pt>
                <c:pt idx="2">
                  <c:v>6.0011188116821934</c:v>
                </c:pt>
                <c:pt idx="3">
                  <c:v>4.9353557115574294</c:v>
                </c:pt>
                <c:pt idx="4">
                  <c:v>4.2576076824257871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992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RXM | Derbyshire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7040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RXM | Derbyshire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7040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RXM | Derbyshire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Derbyshire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51926078"/>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756134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276261692"/>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747976773"/>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Derbyshire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Respect, dignity and compassion: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treated with respect and dignity by NHS mental health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noProof="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involved in a plan for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1268731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3248758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081819937"/>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30085174"/>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0756788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6381476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853273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760268433"/>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16211961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82245217"/>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52661831"/>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196084866"/>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671884812"/>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845662458"/>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727075281"/>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4924243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835966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868515853"/>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432006574"/>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3444531"/>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676403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236711685"/>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837524156"/>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732539469"/>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1365970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970231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663475815"/>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4160743719"/>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678015698"/>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24248919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613860190"/>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99886819"/>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2422869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8817962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069802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39206449"/>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30381739"/>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0831521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54562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336800781"/>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71148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95063830"/>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0024537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45003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27237267"/>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029580684"/>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39795669"/>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1482784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175405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122024945"/>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4068126810"/>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471852494"/>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416022764"/>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849477773"/>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584533636"/>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728756060"/>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117782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551140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01098297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8453667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46734421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6076968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0870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417204589"/>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712865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765153796"/>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475304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700281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51887018"/>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0023632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3107374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099387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782143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0692587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5201875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9355775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345193955"/>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42883374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4517266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63297247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759108386"/>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70878617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6216549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9500902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45659932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59639603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6559624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50888020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45374319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5269608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96289358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35403818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6972356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90443827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3579491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407412919"/>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86755475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93168978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41190510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158916928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3563111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37758370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864327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47863237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17011770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8600586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69227937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36526572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09802433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21056614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87031562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47720162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0794201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52347862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09337898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88147276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4772104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Q33.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287858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44150514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014624190"/>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895952049"/>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7380168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79171497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623312766"/>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270229796"/>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8994</Words>
  <Application>Microsoft Office PowerPoint</Application>
  <PresentationFormat>Widescreen</PresentationFormat>
  <Paragraphs>1055</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Derbyshire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